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66" r:id="rId2"/>
  </p:sldIdLst>
  <p:sldSz cx="6858000" cy="9906000" type="A4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>
          <p15:clr>
            <a:srgbClr val="A4A3A4"/>
          </p15:clr>
        </p15:guide>
        <p15:guide id="2" pos="21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874E8"/>
    <a:srgbClr val="FCFDCB"/>
    <a:srgbClr val="F197DE"/>
    <a:srgbClr val="00E2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3" autoAdjust="0"/>
    <p:restoredTop sz="94660"/>
  </p:normalViewPr>
  <p:slideViewPr>
    <p:cSldViewPr>
      <p:cViewPr varScale="1">
        <p:scale>
          <a:sx n="75" d="100"/>
          <a:sy n="75" d="100"/>
        </p:scale>
        <p:origin x="3522" y="78"/>
      </p:cViewPr>
      <p:guideLst>
        <p:guide orient="horz" pos="3119"/>
        <p:guide pos="2159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0979BD70-CD7A-4077-B873-A5A0BC054D8A}" type="datetime1">
              <a:rPr lang="ko-KR" altLang="en-US"/>
              <a:pPr lvl="0">
                <a:defRPr/>
              </a:pPr>
              <a:t>2023-06-28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73300" y="1252538"/>
            <a:ext cx="23431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24B54E3-2A4B-4C98-8F96-C95FF8FCA9D6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723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66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802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414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21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9627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63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68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51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70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94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152FE-0C36-479E-A08E-62F6EC2CAE6E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67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28572D-D5D5-4248-8781-D74839781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413"/>
            <a:ext cx="6857999" cy="9906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-72758" y="116136"/>
            <a:ext cx="7136890" cy="584775"/>
          </a:xfrm>
          <a:prstGeom prst="rect">
            <a:avLst/>
          </a:prstGeom>
          <a:effectLst>
            <a:softEdge rad="31750"/>
          </a:effec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2700" dirty="0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“</a:t>
            </a:r>
            <a:r>
              <a:rPr lang="ko-KR" altLang="en-US" sz="3200" dirty="0">
                <a:solidFill>
                  <a:srgbClr val="FF000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부모</a:t>
            </a:r>
            <a:r>
              <a:rPr lang="ko-KR" altLang="en-US" sz="2700" dirty="0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는 안심</a:t>
            </a:r>
            <a:r>
              <a:rPr lang="en-US" altLang="ko-KR" sz="2700" dirty="0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! </a:t>
            </a:r>
            <a:r>
              <a:rPr lang="ko-KR" altLang="en-US" sz="3200" dirty="0">
                <a:solidFill>
                  <a:srgbClr val="FF000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자녀</a:t>
            </a:r>
            <a:r>
              <a:rPr lang="ko-KR" altLang="en-US" sz="2700" dirty="0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는</a:t>
            </a:r>
            <a:r>
              <a:rPr lang="ko-KR" altLang="en-US" sz="2800" dirty="0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 </a:t>
            </a:r>
            <a:r>
              <a:rPr lang="ko-KR" altLang="en-US" sz="3200" dirty="0">
                <a:solidFill>
                  <a:srgbClr val="F874E8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행복</a:t>
            </a:r>
            <a:r>
              <a:rPr lang="ko-KR" altLang="en-US" sz="2700" dirty="0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한 남동구 </a:t>
            </a:r>
            <a:r>
              <a:rPr lang="ko-KR" altLang="en-US" sz="2700" dirty="0" err="1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다함께돌봄센터</a:t>
            </a:r>
            <a:r>
              <a:rPr lang="en-US" altLang="ko-KR" sz="2700" dirty="0">
                <a:solidFill>
                  <a:srgbClr val="7030A0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”</a:t>
            </a:r>
            <a:endParaRPr lang="ko-KR" altLang="en-US" sz="2700" dirty="0">
              <a:solidFill>
                <a:srgbClr val="7030A0"/>
              </a:solidFill>
              <a:latin typeface="DS가변 교양있는글씨 M" panose="02020603020101020101" pitchFamily="18" charset="-127"/>
              <a:ea typeface="DS가변 교양있는글씨 M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446903" y="602975"/>
            <a:ext cx="36856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400" dirty="0">
                <a:ln w="0"/>
                <a:solidFill>
                  <a:schemeClr val="accent1"/>
                </a:solidFill>
                <a:effectLst>
                  <a:glow rad="101600">
                    <a:srgbClr val="FCFDCB">
                      <a:alpha val="60000"/>
                    </a:srgb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1훈그림동화 R" panose="02020603020101020101" pitchFamily="18" charset="-127"/>
                <a:ea typeface="1훈그림동화 R" panose="02020603020101020101" pitchFamily="18" charset="-127"/>
              </a:rPr>
              <a:t>2023</a:t>
            </a:r>
            <a:r>
              <a:rPr lang="ko-KR" altLang="en-US" sz="4400" dirty="0">
                <a:ln w="0"/>
                <a:solidFill>
                  <a:schemeClr val="accent1"/>
                </a:solidFill>
                <a:effectLst>
                  <a:glow rad="101600">
                    <a:srgbClr val="FCFDCB">
                      <a:alpha val="60000"/>
                    </a:srgb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1훈그림동화 R" panose="02020603020101020101" pitchFamily="18" charset="-127"/>
                <a:ea typeface="1훈그림동화 R" panose="02020603020101020101" pitchFamily="18" charset="-127"/>
              </a:rPr>
              <a:t>년 아동 모집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062120" y="2607185"/>
            <a:ext cx="51054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4000" dirty="0">
                <a:solidFill>
                  <a:srgbClr val="00B05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1훈그림동화 R"/>
                <a:ea typeface="1훈그림동화 R"/>
              </a:rPr>
              <a:t>청광플러스원 </a:t>
            </a:r>
            <a:r>
              <a:rPr lang="ko-KR" altLang="en-US" sz="3600" dirty="0" err="1">
                <a:solidFill>
                  <a:srgbClr val="00B05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1훈그림동화 R"/>
                <a:ea typeface="1훈그림동화 R"/>
              </a:rPr>
              <a:t>아이함께자람터</a:t>
            </a:r>
            <a:endParaRPr lang="ko-KR" altLang="en-US" sz="3600" dirty="0">
              <a:solidFill>
                <a:srgbClr val="00B050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1훈그림동화 R"/>
              <a:ea typeface="1훈그림동화 R"/>
            </a:endParaRPr>
          </a:p>
        </p:txBody>
      </p:sp>
      <p:graphicFrame>
        <p:nvGraphicFramePr>
          <p:cNvPr id="6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032019"/>
              </p:ext>
            </p:extLst>
          </p:nvPr>
        </p:nvGraphicFramePr>
        <p:xfrm>
          <a:off x="741298" y="3420593"/>
          <a:ext cx="5375404" cy="4905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35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9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82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5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 dirty="0" err="1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이용대상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만 </a:t>
                      </a:r>
                      <a:r>
                        <a:rPr lang="en-US" altLang="ko-KR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6</a:t>
                      </a:r>
                      <a:r>
                        <a:rPr lang="ko-KR" altLang="en-US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세 </a:t>
                      </a:r>
                      <a:r>
                        <a:rPr lang="en-US" altLang="ko-KR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~ </a:t>
                      </a:r>
                      <a:r>
                        <a:rPr lang="ko-KR" altLang="en-US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만 </a:t>
                      </a:r>
                      <a:r>
                        <a:rPr lang="en-US" altLang="ko-KR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12(</a:t>
                      </a:r>
                      <a:r>
                        <a:rPr lang="ko-KR" altLang="en-US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초등학생</a:t>
                      </a:r>
                      <a:r>
                        <a:rPr lang="en-US" altLang="ko-KR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) </a:t>
                      </a:r>
                      <a:r>
                        <a:rPr lang="ko-KR" altLang="en-US" sz="1600" b="0" spc="-15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방과 후 돌봄이 필요한 초등학생</a:t>
                      </a:r>
                      <a:endParaRPr lang="en-US" altLang="ko-KR" sz="1600" b="0" spc="-15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82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400" b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위    치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서창 </a:t>
                      </a:r>
                      <a:r>
                        <a:rPr lang="ko-KR" altLang="en-US" sz="1600" b="0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청광플러스원아파트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 주민공동시설 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2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층</a:t>
                      </a:r>
                      <a:endParaRPr lang="en-US" altLang="ko-KR" sz="16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75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16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운영시간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dirty="0" err="1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학기중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월 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~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금 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13:00 ~ 19:00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dirty="0" err="1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방학중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월 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~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금 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09:00 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~ 18:00 </a:t>
                      </a:r>
                      <a:endParaRPr lang="ko-KR" altLang="en-US" sz="16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317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1600" b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연간</a:t>
                      </a: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프로</a:t>
                      </a: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그램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일시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▪</a:t>
                      </a:r>
                      <a:r>
                        <a:rPr lang="ko-KR" altLang="en-US" sz="1600" b="0" dirty="0" err="1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상시돌봄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일상적 활동지원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숙제지도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간식지원</a:t>
                      </a:r>
                      <a:endParaRPr lang="ko-KR" altLang="en-US" sz="16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프로그램 활동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: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난타 수업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독서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수업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큐브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주산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 암산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체육수업</a:t>
                      </a:r>
                      <a:endParaRPr lang="en-US" altLang="ko-KR" sz="1600" b="0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 </a:t>
                      </a:r>
                      <a:r>
                        <a:rPr lang="en-US" altLang="ko-KR" sz="1600" b="0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3D</a:t>
                      </a:r>
                      <a:r>
                        <a:rPr lang="ko-KR" altLang="en-US" sz="1600" b="0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펜 수업</a:t>
                      </a:r>
                      <a:r>
                        <a:rPr lang="en-US" altLang="ko-KR" sz="1600" b="0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08서울한강체 M"/>
                          <a:ea typeface="08서울한강체 M"/>
                        </a:rPr>
                        <a:t>手作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활동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요리활동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자연친화활동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endParaRPr lang="en-US" altLang="ko-KR" sz="1600" b="0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생일잔치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등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endParaRPr lang="en-US" altLang="ko-KR" sz="1600" b="0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63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500" b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endParaRPr lang="en-US" altLang="ko-KR" sz="100" b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이  용 료         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endParaRPr lang="en-US" altLang="ko-KR" sz="1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월 </a:t>
                      </a: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50,000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원</a:t>
                      </a: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630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9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신청서류</a:t>
                      </a:r>
                      <a:endParaRPr lang="ko-KR" altLang="en-US" sz="16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endParaRPr lang="en-US" altLang="ko-KR" sz="200" b="0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신청서류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주민등록등본</a:t>
                      </a: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사대보험</a:t>
                      </a:r>
                      <a:r>
                        <a:rPr lang="ko-KR" altLang="en-US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학인서</a:t>
                      </a:r>
                      <a:endParaRPr lang="en-US" altLang="ko-KR" sz="1600" b="0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▪ </a:t>
                      </a:r>
                      <a:r>
                        <a:rPr lang="ko-KR" altLang="en-US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전화상담 후 내방 접수</a:t>
                      </a: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93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600" b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1600" b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신청문의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endParaRPr lang="en-US" altLang="ko-KR" sz="1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dirty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032-464-3350</a:t>
                      </a:r>
                      <a:endParaRPr lang="ko-KR" altLang="en-US" sz="1600" b="0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_x369125736" descr="EMB00003544165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116648" y="9487922"/>
            <a:ext cx="1496756" cy="39308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8" name="_x369125880" descr="EMB00003544165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201959" y="9553008"/>
            <a:ext cx="1166346" cy="253297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" name="_x369124584" descr="EMB000035441654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26641" y="9421993"/>
            <a:ext cx="1077414" cy="46434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" name="_x445075256" descr="EMB0000431c2606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689795" y="9449555"/>
            <a:ext cx="2158000" cy="448230"/>
          </a:xfrm>
          <a:prstGeom prst="rect">
            <a:avLst/>
          </a:prstGeom>
          <a:noFill/>
        </p:spPr>
      </p:pic>
      <p:pic>
        <p:nvPicPr>
          <p:cNvPr id="11" name="_x371744304" descr="EMB00003b9c2c89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3370698" y="9449555"/>
            <a:ext cx="1272341" cy="441051"/>
          </a:xfrm>
          <a:prstGeom prst="rect">
            <a:avLst/>
          </a:prstGeom>
          <a:noFill/>
        </p:spPr>
      </p:pic>
      <p:sp>
        <p:nvSpPr>
          <p:cNvPr id="13" name="포인트가 4개인 별 12"/>
          <p:cNvSpPr/>
          <p:nvPr/>
        </p:nvSpPr>
        <p:spPr>
          <a:xfrm>
            <a:off x="4617787" y="5801305"/>
            <a:ext cx="72008" cy="72008"/>
          </a:xfrm>
          <a:prstGeom prst="star4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893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000000000000000000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20000000000000000000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115</Words>
  <Application>Microsoft Office PowerPoint</Application>
  <PresentationFormat>A4 용지(210x297mm)</PresentationFormat>
  <Paragraphs>36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08서울한강체 M</vt:lpstr>
      <vt:lpstr>1훈그림동화 R</vt:lpstr>
      <vt:lpstr>DS가변 교양있는글씨 M</vt:lpstr>
      <vt:lpstr>맑은 고딕</vt:lpstr>
      <vt:lpstr>Arial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Su Nyeong</dc:creator>
  <cp:lastModifiedBy>my</cp:lastModifiedBy>
  <cp:revision>107</cp:revision>
  <cp:lastPrinted>2023-06-08T00:22:06Z</cp:lastPrinted>
  <dcterms:created xsi:type="dcterms:W3CDTF">2020-05-16T08:38:27Z</dcterms:created>
  <dcterms:modified xsi:type="dcterms:W3CDTF">2023-06-28T06:12:13Z</dcterms:modified>
  <cp:version>1000.0000.01</cp:version>
</cp:coreProperties>
</file>